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365482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28" y="1440188"/>
            <a:ext cx="4394660" cy="3989062"/>
          </a:xfrm>
        </p:spPr>
        <p:txBody>
          <a:bodyPr anchor="t">
            <a:normAutofit/>
          </a:bodyPr>
          <a:lstStyle/>
          <a:p>
            <a:r>
              <a:rPr lang="en-US" sz="18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r>
              <a:rPr lang="en-US" sz="1800" dirty="0"/>
              <a:t>How many earth-like planets in habitable zone?</a:t>
            </a:r>
          </a:p>
          <a:p>
            <a:pPr lvl="1"/>
            <a:r>
              <a:rPr lang="en-US" sz="1800" dirty="0"/>
              <a:t>Estimated 40 billion in the Milky Way.</a:t>
            </a:r>
          </a:p>
          <a:p>
            <a:pPr lvl="1"/>
            <a:r>
              <a:rPr lang="en-US" sz="1800" dirty="0"/>
              <a:t>Estimated 100 billion total planets.</a:t>
            </a:r>
          </a:p>
          <a:p>
            <a:r>
              <a:rPr lang="en-US" sz="18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r>
              <a:rPr lang="en-US" sz="18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Randomize data source.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Try applying clustering?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Can we detect Dyson spheres?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Exomoons?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" y="484632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Train a neural network to detect exoplanet transits by analyzing the brightness from stars.</a:t>
            </a:r>
          </a:p>
          <a:p>
            <a:pPr marL="0" indent="0">
              <a:buNone/>
            </a:pPr>
            <a:r>
              <a:rPr lang="en-US" sz="1700" dirty="0"/>
              <a:t>Implement on a sample of 5000 stars to generalize results to the visible night sky.</a:t>
            </a:r>
          </a:p>
          <a:p>
            <a:pPr marL="0" indent="0">
              <a:buNone/>
            </a:pPr>
            <a:r>
              <a:rPr lang="en-US" sz="1700" dirty="0"/>
              <a:t>A planetary transit occurs when a planet passes directly between its star and our viewpoint.</a:t>
            </a:r>
          </a:p>
          <a:p>
            <a:r>
              <a:rPr lang="en-US" sz="1700" dirty="0"/>
              <a:t>Why is this a difficult problem:</a:t>
            </a:r>
          </a:p>
          <a:p>
            <a:pPr lvl="1"/>
            <a:r>
              <a:rPr lang="en-US" sz="1700" dirty="0"/>
              <a:t>Too much data for human eyes.</a:t>
            </a:r>
          </a:p>
          <a:p>
            <a:pPr lvl="1"/>
            <a:r>
              <a:rPr lang="en-US" sz="1700" dirty="0"/>
              <a:t>Too far away to see them directly.</a:t>
            </a:r>
          </a:p>
          <a:p>
            <a:pPr lvl="1"/>
            <a:r>
              <a:rPr lang="en-US" sz="1700" dirty="0"/>
              <a:t>Weird things in space create false signals:</a:t>
            </a:r>
          </a:p>
          <a:p>
            <a:pPr lvl="2"/>
            <a:r>
              <a:rPr lang="en-US" sz="1700" dirty="0"/>
              <a:t>Solar flares, binary stars, sunspots, cosmic dust clouds.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7172C-EC02-C647-B042-9772776A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4" b="-1"/>
          <a:stretch/>
        </p:blipFill>
        <p:spPr>
          <a:xfrm>
            <a:off x="327547" y="321732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Measurements 30m apart.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Milky way diameter is 150,000ly.</a:t>
            </a:r>
          </a:p>
        </p:txBody>
      </p:sp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Getting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is a lot of data available.</a:t>
            </a:r>
          </a:p>
          <a:p>
            <a:pPr lvl="1"/>
            <a:r>
              <a:rPr lang="en-US" dirty="0"/>
              <a:t>It could take weeks just to download all of it.</a:t>
            </a:r>
          </a:p>
          <a:p>
            <a:r>
              <a:rPr lang="en-US" sz="2400" dirty="0"/>
              <a:t>Used 250gb downloaded from NASA’s API.</a:t>
            </a:r>
          </a:p>
          <a:p>
            <a:pPr lvl="1"/>
            <a:r>
              <a:rPr lang="en-US" dirty="0"/>
              <a:t>Wget scripts.</a:t>
            </a:r>
          </a:p>
          <a:p>
            <a:r>
              <a:rPr lang="en-US" sz="2400" dirty="0"/>
              <a:t>Sifting through files for corrected flux levels.</a:t>
            </a:r>
          </a:p>
          <a:p>
            <a:pPr lvl="1"/>
            <a:r>
              <a:rPr lang="en-US" dirty="0"/>
              <a:t>Data in the form of .fits files.</a:t>
            </a:r>
          </a:p>
          <a:p>
            <a:r>
              <a:rPr lang="en-US" sz="2400" dirty="0"/>
              <a:t>Light curves for confirmed planets randomly selected from several timeframes.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Warning: 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Too much data may lead to space madness.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553326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2458017"/>
            <a:ext cx="6382657" cy="3685608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Most planets discovered this way have very short orbits.</a:t>
            </a:r>
          </a:p>
          <a:p>
            <a:r>
              <a:rPr lang="en-US" sz="2400" dirty="0"/>
              <a:t>Solar flares are common.</a:t>
            </a:r>
          </a:p>
          <a:p>
            <a:pPr lvl="1"/>
            <a:r>
              <a:rPr lang="en-US" dirty="0"/>
              <a:t>Our sun has between one a week and several a day.</a:t>
            </a:r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dirty="0"/>
              <a:t>Longer periods of missing data were filled by skipping to the next non-null value.</a:t>
            </a:r>
          </a:p>
          <a:p>
            <a:pPr lvl="1"/>
            <a:r>
              <a:rPr lang="en-US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Preprocessing: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380798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Normal scaling to compare stars of different brightness.</a:t>
            </a:r>
          </a:p>
          <a:p>
            <a:pPr lvl="1"/>
            <a:r>
              <a:rPr lang="en-US" dirty="0"/>
              <a:t>This preserves ”unusual” events.</a:t>
            </a:r>
          </a:p>
          <a:p>
            <a:r>
              <a:rPr lang="en-US" sz="2400" dirty="0"/>
              <a:t>Mixing in confirmed planets to the training data.</a:t>
            </a:r>
          </a:p>
          <a:p>
            <a:pPr lvl="1"/>
            <a:r>
              <a:rPr lang="en-US" dirty="0"/>
              <a:t>Give the neural network more to learn from.</a:t>
            </a:r>
          </a:p>
          <a:p>
            <a:r>
              <a:rPr lang="en-US" sz="2400" dirty="0"/>
              <a:t>Put on the same time scale to compare data from different sources.</a:t>
            </a:r>
          </a:p>
          <a:p>
            <a:pPr lvl="1"/>
            <a:r>
              <a:rPr lang="en-US" dirty="0"/>
              <a:t>66 days.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One Dimensional Convolutional Neural Network.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3 convolutional and pooling layers.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2 hidden layers.</a:t>
            </a:r>
          </a:p>
          <a:p>
            <a:r>
              <a:rPr lang="en-US" sz="2300" dirty="0">
                <a:solidFill>
                  <a:schemeClr val="bg1"/>
                </a:solidFill>
              </a:rPr>
              <a:t>Performance: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85% accuracy on training holdout.</a:t>
            </a:r>
          </a:p>
          <a:p>
            <a:pPr lvl="2"/>
            <a:r>
              <a:rPr lang="en-US" sz="1500" dirty="0">
                <a:solidFill>
                  <a:schemeClr val="bg1"/>
                </a:solidFill>
              </a:rPr>
              <a:t>Baseline 31%.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Up to 15 </a:t>
            </a:r>
            <a:r>
              <a:rPr lang="en-US" sz="1900" dirty="0">
                <a:solidFill>
                  <a:schemeClr val="bg1"/>
                </a:solidFill>
              </a:rPr>
              <a:t>times better than chance on unseen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Results: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How many stars in the night sky have transits?</a:t>
            </a:r>
          </a:p>
          <a:p>
            <a:pPr lvl="1"/>
            <a:r>
              <a:rPr lang="en-US" sz="1800" dirty="0"/>
              <a:t>40 actual planets in test set.</a:t>
            </a:r>
          </a:p>
          <a:p>
            <a:pPr lvl="1"/>
            <a:r>
              <a:rPr lang="en-US" sz="1800" dirty="0"/>
              <a:t>Predicted 98 planets.</a:t>
            </a:r>
          </a:p>
          <a:p>
            <a:pPr lvl="2"/>
            <a:r>
              <a:rPr lang="en-US" sz="1800" dirty="0"/>
              <a:t>12 actual planets predicted.</a:t>
            </a:r>
          </a:p>
          <a:p>
            <a:r>
              <a:rPr lang="en-US" sz="1800" dirty="0"/>
              <a:t>Limitations:</a:t>
            </a:r>
          </a:p>
          <a:p>
            <a:pPr lvl="1"/>
            <a:r>
              <a:rPr lang="en-US" sz="1800" dirty="0"/>
              <a:t>Can only make conclusions within campaign 4 sample.</a:t>
            </a:r>
          </a:p>
          <a:p>
            <a:pPr lvl="1"/>
            <a:r>
              <a:rPr lang="en-US" sz="1800" dirty="0"/>
              <a:t>High false positive rate.</a:t>
            </a:r>
          </a:p>
          <a:p>
            <a:pPr lvl="2"/>
            <a:r>
              <a:rPr lang="en-US" sz="1800" dirty="0"/>
              <a:t>87.7%</a:t>
            </a:r>
          </a:p>
          <a:p>
            <a:pPr lvl="1"/>
            <a:r>
              <a:rPr lang="en-US" sz="18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541</Words>
  <Application>Microsoft Macintosh PowerPoint</Application>
  <PresentationFormat>Widescreen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Data</vt:lpstr>
      <vt:lpstr>Warning:  Too much data may lead to space madness.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2</cp:revision>
  <dcterms:created xsi:type="dcterms:W3CDTF">2018-10-22T05:50:22Z</dcterms:created>
  <dcterms:modified xsi:type="dcterms:W3CDTF">2018-10-22T06:01:44Z</dcterms:modified>
</cp:coreProperties>
</file>